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msterdam Four" charset="1" panose="02000500000000000000"/>
      <p:regular r:id="rId7"/>
    </p:embeddedFont>
    <p:embeddedFont>
      <p:font typeface="Montserrat Bold" charset="1" panose="00000800000000000000"/>
      <p:regular r:id="rId8"/>
    </p:embeddedFont>
    <p:embeddedFont>
      <p:font typeface="Montserrat" charset="1" panose="00000500000000000000"/>
      <p:regular r:id="rId9"/>
    </p:embeddedFont>
    <p:embeddedFont>
      <p:font typeface="Montserrat Italics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2110109" y="-1931497"/>
            <a:ext cx="18843586" cy="19351565"/>
          </a:xfrm>
          <a:custGeom>
            <a:avLst/>
            <a:gdLst/>
            <a:ahLst/>
            <a:cxnLst/>
            <a:rect r="r" b="b" t="t" l="l"/>
            <a:pathLst>
              <a:path h="19351565" w="18843586">
                <a:moveTo>
                  <a:pt x="0" y="0"/>
                </a:moveTo>
                <a:lnTo>
                  <a:pt x="18843586" y="0"/>
                </a:lnTo>
                <a:lnTo>
                  <a:pt x="18843586" y="19351565"/>
                </a:lnTo>
                <a:lnTo>
                  <a:pt x="0" y="193515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-1930659" y="-1931497"/>
            <a:ext cx="18843586" cy="19351565"/>
          </a:xfrm>
          <a:custGeom>
            <a:avLst/>
            <a:gdLst/>
            <a:ahLst/>
            <a:cxnLst/>
            <a:rect r="r" b="b" t="t" l="l"/>
            <a:pathLst>
              <a:path h="19351565" w="18843586">
                <a:moveTo>
                  <a:pt x="18843586" y="0"/>
                </a:moveTo>
                <a:lnTo>
                  <a:pt x="0" y="0"/>
                </a:lnTo>
                <a:lnTo>
                  <a:pt x="0" y="19351565"/>
                </a:lnTo>
                <a:lnTo>
                  <a:pt x="18843586" y="19351565"/>
                </a:lnTo>
                <a:lnTo>
                  <a:pt x="18843586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349151" y="32498171"/>
            <a:ext cx="6390232" cy="12041182"/>
          </a:xfrm>
          <a:custGeom>
            <a:avLst/>
            <a:gdLst/>
            <a:ahLst/>
            <a:cxnLst/>
            <a:rect r="r" b="b" t="t" l="l"/>
            <a:pathLst>
              <a:path h="12041182" w="6390232">
                <a:moveTo>
                  <a:pt x="0" y="0"/>
                </a:moveTo>
                <a:lnTo>
                  <a:pt x="6390232" y="0"/>
                </a:lnTo>
                <a:lnTo>
                  <a:pt x="6390232" y="12041182"/>
                </a:lnTo>
                <a:lnTo>
                  <a:pt x="0" y="12041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506044" y="33040408"/>
            <a:ext cx="9769261" cy="12041182"/>
          </a:xfrm>
          <a:custGeom>
            <a:avLst/>
            <a:gdLst/>
            <a:ahLst/>
            <a:cxnLst/>
            <a:rect r="r" b="b" t="t" l="l"/>
            <a:pathLst>
              <a:path h="12041182" w="9769261">
                <a:moveTo>
                  <a:pt x="0" y="0"/>
                </a:moveTo>
                <a:lnTo>
                  <a:pt x="9769261" y="0"/>
                </a:lnTo>
                <a:lnTo>
                  <a:pt x="9769261" y="12041182"/>
                </a:lnTo>
                <a:lnTo>
                  <a:pt x="0" y="12041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44558" y="17466693"/>
            <a:ext cx="18324059" cy="7045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53"/>
              </a:lnSpc>
            </a:pPr>
            <a:r>
              <a:rPr lang="en-US" sz="41109">
                <a:solidFill>
                  <a:srgbClr val="FB6893"/>
                </a:solidFill>
                <a:latin typeface="Amsterdam Four"/>
                <a:ea typeface="Amsterdam Four"/>
                <a:cs typeface="Amsterdam Four"/>
                <a:sym typeface="Amsterdam Four"/>
              </a:rPr>
              <a:t>Welcome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15863" y="26499811"/>
            <a:ext cx="4781449" cy="2611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47"/>
              </a:lnSpc>
            </a:pPr>
            <a:r>
              <a:rPr lang="en-US" sz="15319">
                <a:solidFill>
                  <a:srgbClr val="FB6893"/>
                </a:solidFill>
                <a:latin typeface="Amsterdam Four"/>
                <a:ea typeface="Amsterdam Four"/>
                <a:cs typeface="Amsterdam Four"/>
                <a:sym typeface="Amsterdam Four"/>
              </a:rPr>
              <a:t> 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623007" y="31184409"/>
            <a:ext cx="19967161" cy="1809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97"/>
              </a:lnSpc>
            </a:pPr>
            <a:r>
              <a:rPr lang="en-US" sz="10640" b="true">
                <a:solidFill>
                  <a:srgbClr val="FB68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Kimberly's Bridal 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52117" y="39022899"/>
            <a:ext cx="17508941" cy="1210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96"/>
              </a:lnSpc>
            </a:pPr>
            <a:r>
              <a:rPr lang="en-US" sz="7140">
                <a:solidFill>
                  <a:srgbClr val="FB6893"/>
                </a:solidFill>
                <a:latin typeface="Montserrat"/>
                <a:ea typeface="Montserrat"/>
                <a:cs typeface="Montserrat"/>
                <a:sym typeface="Montserrat"/>
              </a:rPr>
              <a:t>23rd May, 2025 | 8:00 p.m. onwards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02178" y="10216457"/>
            <a:ext cx="13456443" cy="2458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96"/>
              </a:lnSpc>
            </a:pPr>
            <a:r>
              <a:rPr lang="en-US" sz="7140" i="true">
                <a:solidFill>
                  <a:srgbClr val="FB6893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She’s going from Ms. → Mrs. so, let’s celebrate!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DAGyYXNyuv8</dc:identifier>
  <dcterms:modified xsi:type="dcterms:W3CDTF">2011-08-01T06:04:30Z</dcterms:modified>
  <cp:revision>1</cp:revision>
  <dc:title>Pink Floral Illustration Bridal Shower Poster (32 x 48 英寸)</dc:title>
</cp:coreProperties>
</file>